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svg" ContentType="image/svg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3" r:id="rId7"/>
    <p:sldId id="260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49"/>
    <p:restoredTop sz="94674"/>
  </p:normalViewPr>
  <p:slideViewPr>
    <p:cSldViewPr snapToGrid="0" snapToObjects="1" showGuides="1">
      <p:cViewPr>
        <p:scale>
          <a:sx n="199" d="100"/>
          <a:sy n="199" d="100"/>
        </p:scale>
        <p:origin x="150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_7C3A41FC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58EDD-D3FD-D844-A033-C510B9138D6B}" type="datetimeFigureOut">
              <a:rPr lang="en-US" smtClean="0"/>
              <a:t>1/21/18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4E69D-253E-2344-94A6-82E33D542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2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7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7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5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39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1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40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35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487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88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1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E3D4-BBC0-5341-8FB6-D9F6D1D310A1}" type="datetimeFigureOut">
              <a:rPr lang="en-US" smtClean="0"/>
              <a:t>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9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_7C3A41FC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xmlns="" id="{6FF7D238-526A-410B-ACDC-D110408BFA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6986" r="1" b="1"/>
          <a:stretch/>
        </p:blipFill>
        <p:spPr>
          <a:xfrm>
            <a:off x="4818888" y="10"/>
            <a:ext cx="7373112" cy="6857989"/>
          </a:xfrm>
          <a:prstGeom prst="rect">
            <a:avLst/>
          </a:prstGeom>
        </p:spPr>
      </p:pic>
      <p:sp>
        <p:nvSpPr>
          <p:cNvPr id="38" name="Freeform 8">
            <a:extLst>
              <a:ext uri="{FF2B5EF4-FFF2-40B4-BE49-F238E27FC236}">
                <a16:creationId xmlns:a16="http://schemas.microsoft.com/office/drawing/2014/main" xmlns="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xmlns="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Gatorscribe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67734" y="2850997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A real-time music transcriber</a:t>
            </a:r>
            <a:br>
              <a:rPr lang="en-US" sz="2000"/>
            </a:b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4835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/>
              <a:t>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Robust solution to transcribing a monophonic composition played from any instrument or voice</a:t>
            </a:r>
          </a:p>
          <a:p>
            <a:r>
              <a:rPr lang="en-US" sz="2400">
                <a:solidFill>
                  <a:schemeClr val="bg1"/>
                </a:solidFill>
              </a:rPr>
              <a:t>Designed to be a plug-and-play product for any experience level</a:t>
            </a:r>
          </a:p>
          <a:p>
            <a:r>
              <a:rPr lang="en-US" sz="2400">
                <a:solidFill>
                  <a:schemeClr val="bg1"/>
                </a:solidFill>
              </a:rPr>
              <a:t>Provides customization for song title, key signature, time signature, BPM, and playback instrument</a:t>
            </a:r>
          </a:p>
        </p:txBody>
      </p:sp>
    </p:spTree>
    <p:extLst>
      <p:ext uri="{BB962C8B-B14F-4D97-AF65-F5344CB8AC3E}">
        <p14:creationId xmlns:p14="http://schemas.microsoft.com/office/powerpoint/2010/main" val="1836393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Achieve monophonic pitch detection for the fundamental frequency of any instrument or voice</a:t>
            </a:r>
          </a:p>
          <a:p>
            <a:r>
              <a:rPr lang="en-US" sz="2400">
                <a:solidFill>
                  <a:schemeClr val="bg1"/>
                </a:solidFill>
              </a:rPr>
              <a:t>Create a simple user interface using a touch screen LCD</a:t>
            </a:r>
          </a:p>
          <a:p>
            <a:r>
              <a:rPr lang="en-US" sz="2400">
                <a:solidFill>
                  <a:schemeClr val="bg1"/>
                </a:solidFill>
              </a:rPr>
              <a:t>Automatic file transfer of MIDI file generated for display and playback of the transcribed sheet music</a:t>
            </a:r>
          </a:p>
        </p:txBody>
      </p:sp>
    </p:spTree>
    <p:extLst>
      <p:ext uri="{BB962C8B-B14F-4D97-AF65-F5344CB8AC3E}">
        <p14:creationId xmlns:p14="http://schemas.microsoft.com/office/powerpoint/2010/main" val="373418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844" y="1129859"/>
            <a:ext cx="8378581" cy="4938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3870206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62" y="1126836"/>
            <a:ext cx="3556874" cy="237124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47" y="1123185"/>
            <a:ext cx="3562350" cy="237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882" y="1123185"/>
            <a:ext cx="3556874" cy="2371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1" y="3823335"/>
            <a:ext cx="3549015" cy="23660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47" y="3823335"/>
            <a:ext cx="3562350" cy="2374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406" y="3823335"/>
            <a:ext cx="3562350" cy="237490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07722" y="0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User Interface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5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044" y="686852"/>
            <a:ext cx="7958520" cy="569034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858986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Demo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Showcase successful transcription from different instruments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Demonstrate user interface using touchscreen LCD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Perform automatic file transfer from board to computer through USB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Display and playback transcribed sheet music on computer monitor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65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695752"/>
            <a:ext cx="10011507" cy="6643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Responsibilities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52815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Danny</a:t>
            </a:r>
          </a:p>
          <a:p>
            <a:r>
              <a:rPr lang="en-US" dirty="0" smtClean="0"/>
              <a:t>DSP</a:t>
            </a:r>
          </a:p>
          <a:p>
            <a:r>
              <a:rPr lang="en-US" dirty="0" smtClean="0"/>
              <a:t>Pitch Detection</a:t>
            </a:r>
          </a:p>
          <a:p>
            <a:r>
              <a:rPr lang="en-US" dirty="0" smtClean="0"/>
              <a:t>MIDI Transcription</a:t>
            </a:r>
          </a:p>
          <a:p>
            <a:r>
              <a:rPr lang="en-US" dirty="0" smtClean="0"/>
              <a:t>Automation script</a:t>
            </a:r>
          </a:p>
          <a:p>
            <a:r>
              <a:rPr lang="en-US" dirty="0" err="1" smtClean="0"/>
              <a:t>Altium</a:t>
            </a:r>
            <a:endParaRPr lang="en-US" dirty="0" smtClean="0"/>
          </a:p>
          <a:p>
            <a:r>
              <a:rPr lang="en-US" dirty="0" smtClean="0"/>
              <a:t>GUI Design</a:t>
            </a:r>
          </a:p>
          <a:p>
            <a:r>
              <a:rPr lang="en-US" dirty="0" smtClean="0"/>
              <a:t>LCD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73984" y="1825625"/>
            <a:ext cx="44528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/>
              <a:t>Tyler</a:t>
            </a:r>
          </a:p>
          <a:p>
            <a:r>
              <a:rPr lang="en-US" dirty="0" err="1" smtClean="0"/>
              <a:t>Altium</a:t>
            </a:r>
            <a:endParaRPr lang="en-US" dirty="0" smtClean="0"/>
          </a:p>
          <a:p>
            <a:r>
              <a:rPr lang="en-US" dirty="0" smtClean="0"/>
              <a:t>GUI Design</a:t>
            </a:r>
          </a:p>
          <a:p>
            <a:r>
              <a:rPr lang="en-US" dirty="0" smtClean="0"/>
              <a:t>Audio Amplifiers</a:t>
            </a:r>
          </a:p>
          <a:p>
            <a:r>
              <a:rPr lang="en-US" dirty="0" err="1" smtClean="0"/>
              <a:t>Solidworks</a:t>
            </a:r>
            <a:endParaRPr lang="en-US" dirty="0" smtClean="0"/>
          </a:p>
          <a:p>
            <a:r>
              <a:rPr lang="en-US" dirty="0" smtClean="0"/>
              <a:t>Foot switches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37384" y="1555262"/>
            <a:ext cx="50801" cy="503310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Stretch Goals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Polyphonic music transcription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Java application for user interface as opposed to LCD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531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159</Words>
  <Application>Microsoft Macintosh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Gatorscribe</vt:lpstr>
      <vt:lpstr>Idea</vt:lpstr>
      <vt:lpstr>Goals</vt:lpstr>
      <vt:lpstr>Block Diagram</vt:lpstr>
      <vt:lpstr>User Interface</vt:lpstr>
      <vt:lpstr>PowerPoint Presentation</vt:lpstr>
      <vt:lpstr>Demo</vt:lpstr>
      <vt:lpstr>Responsibilities</vt:lpstr>
      <vt:lpstr>Stretch Goals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Sribes </dc:title>
  <dc:creator>Gonzalez,Daniel D</dc:creator>
  <cp:lastModifiedBy>Gonzalez,Daniel D</cp:lastModifiedBy>
  <cp:revision>10</cp:revision>
  <dcterms:created xsi:type="dcterms:W3CDTF">2018-01-21T20:57:58Z</dcterms:created>
  <dcterms:modified xsi:type="dcterms:W3CDTF">2018-01-21T22:30:50Z</dcterms:modified>
</cp:coreProperties>
</file>

<file path=docProps/thumbnail.jpeg>
</file>